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73" r:id="rId5"/>
    <p:sldId id="260" r:id="rId6"/>
    <p:sldId id="259" r:id="rId7"/>
    <p:sldId id="267" r:id="rId8"/>
    <p:sldId id="261" r:id="rId9"/>
    <p:sldId id="265" r:id="rId10"/>
    <p:sldId id="266" r:id="rId11"/>
    <p:sldId id="262" r:id="rId12"/>
    <p:sldId id="268" r:id="rId13"/>
    <p:sldId id="269" r:id="rId14"/>
    <p:sldId id="270" r:id="rId15"/>
    <p:sldId id="286" r:id="rId16"/>
    <p:sldId id="271" r:id="rId17"/>
    <p:sldId id="272" r:id="rId18"/>
    <p:sldId id="274" r:id="rId19"/>
    <p:sldId id="263" r:id="rId20"/>
    <p:sldId id="26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441" autoAdjust="0"/>
    <p:restoredTop sz="85789" autoAdjust="0"/>
  </p:normalViewPr>
  <p:slideViewPr>
    <p:cSldViewPr>
      <p:cViewPr varScale="1">
        <p:scale>
          <a:sx n="64" d="100"/>
          <a:sy n="64" d="100"/>
        </p:scale>
        <p:origin x="-14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0B7A7B-D946-46A0-A8EA-67735A2E1D85}" type="datetimeFigureOut">
              <a:rPr lang="en-US" smtClean="0"/>
              <a:pPr/>
              <a:t>5/15/2008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194601-27E4-46D1-B80F-20D1A8E4C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94601-27E4-46D1-B80F-20D1A8E4C15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Different mechanism for BizTalk v. .NET project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94601-27E4-46D1-B80F-20D1A8E4C15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Pros: easy to use, hides underlying SOAP</a:t>
            </a:r>
            <a:r>
              <a:rPr lang="en-US" baseline="0" dirty="0" smtClean="0"/>
              <a:t> details; get methods and strongly typed parameters</a:t>
            </a:r>
          </a:p>
          <a:p>
            <a:r>
              <a:rPr lang="en-US" baseline="0" dirty="0" smtClean="0"/>
              <a:t>Cons: serialization between XML and .NET types requires loading full message in memory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94601-27E4-46D1-B80F-20D1A8E4C15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Pros: node level streaming (good</a:t>
            </a:r>
            <a:r>
              <a:rPr lang="en-US" baseline="0" dirty="0" smtClean="0"/>
              <a:t> for returning queries with large result sets); sending XML directly over the channel;  fine-grained control over operations; example of performing an update;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94601-27E4-46D1-B80F-20D1A8E4C15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94601-27E4-46D1-B80F-20D1A8E4C15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Pros: easy to use;</a:t>
            </a:r>
            <a:r>
              <a:rPr lang="en-US" baseline="0" dirty="0" smtClean="0"/>
              <a:t> fits directly into BizTalk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94601-27E4-46D1-B80F-20D1A8E4C15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94601-27E4-46D1-B80F-20D1A8E4C15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6D02-9F12-4043-BEB4-51FB0C25DA71}" type="datetimeFigureOut">
              <a:rPr lang="en-US" smtClean="0"/>
              <a:pPr/>
              <a:t>5/15/2008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8C9E-B873-405C-B9A5-F143ACC34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6D02-9F12-4043-BEB4-51FB0C25DA71}" type="datetimeFigureOut">
              <a:rPr lang="en-US" smtClean="0"/>
              <a:pPr/>
              <a:t>5/15/2008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8C9E-B873-405C-B9A5-F143ACC34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6D02-9F12-4043-BEB4-51FB0C25DA71}" type="datetimeFigureOut">
              <a:rPr lang="en-US" smtClean="0"/>
              <a:pPr/>
              <a:t>5/15/2008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8C9E-B873-405C-B9A5-F143ACC34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6D02-9F12-4043-BEB4-51FB0C25DA71}" type="datetimeFigureOut">
              <a:rPr lang="en-US" smtClean="0"/>
              <a:pPr/>
              <a:t>5/15/2008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8C9E-B873-405C-B9A5-F143ACC34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6D02-9F12-4043-BEB4-51FB0C25DA71}" type="datetimeFigureOut">
              <a:rPr lang="en-US" smtClean="0"/>
              <a:pPr/>
              <a:t>5/15/2008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8C9E-B873-405C-B9A5-F143ACC34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6D02-9F12-4043-BEB4-51FB0C25DA71}" type="datetimeFigureOut">
              <a:rPr lang="en-US" smtClean="0"/>
              <a:pPr/>
              <a:t>5/15/2008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8C9E-B873-405C-B9A5-F143ACC34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6D02-9F12-4043-BEB4-51FB0C25DA71}" type="datetimeFigureOut">
              <a:rPr lang="en-US" smtClean="0"/>
              <a:pPr/>
              <a:t>5/15/2008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8C9E-B873-405C-B9A5-F143ACC34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6D02-9F12-4043-BEB4-51FB0C25DA71}" type="datetimeFigureOut">
              <a:rPr lang="en-US" smtClean="0"/>
              <a:pPr/>
              <a:t>5/15/2008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8C9E-B873-405C-B9A5-F143ACC34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6D02-9F12-4043-BEB4-51FB0C25DA71}" type="datetimeFigureOut">
              <a:rPr lang="en-US" smtClean="0"/>
              <a:pPr/>
              <a:t>5/15/2008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8C9E-B873-405C-B9A5-F143ACC34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6D02-9F12-4043-BEB4-51FB0C25DA71}" type="datetimeFigureOut">
              <a:rPr lang="en-US" smtClean="0"/>
              <a:pPr/>
              <a:t>5/15/2008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8C9E-B873-405C-B9A5-F143ACC34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A6D02-9F12-4043-BEB4-51FB0C25DA71}" type="datetimeFigureOut">
              <a:rPr lang="en-US" smtClean="0"/>
              <a:pPr/>
              <a:t>5/15/2008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88C9E-B873-405C-B9A5-F143ACC34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A6D02-9F12-4043-BEB4-51FB0C25DA71}" type="datetimeFigureOut">
              <a:rPr lang="en-US" smtClean="0"/>
              <a:pPr/>
              <a:t>5/15/2008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88C9E-B873-405C-B9A5-F143ACC34E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657600"/>
            <a:ext cx="9144000" cy="32004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086600" cy="1470025"/>
          </a:xfrm>
        </p:spPr>
        <p:txBody>
          <a:bodyPr/>
          <a:lstStyle/>
          <a:p>
            <a:pPr algn="r"/>
            <a:r>
              <a:rPr lang="en-US" dirty="0" smtClean="0"/>
              <a:t>BizTalk Adapter Pack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 smtClean="0">
                <a:solidFill>
                  <a:schemeClr val="bg2"/>
                </a:solidFill>
              </a:rPr>
              <a:t>Richard Seroter</a:t>
            </a:r>
          </a:p>
          <a:p>
            <a:pPr algn="r"/>
            <a:r>
              <a:rPr lang="en-US" dirty="0" smtClean="0">
                <a:solidFill>
                  <a:schemeClr val="bg2"/>
                </a:solidFill>
              </a:rPr>
              <a:t>Solutions Architect</a:t>
            </a:r>
          </a:p>
          <a:p>
            <a:pPr algn="r"/>
            <a:r>
              <a:rPr lang="en-US" dirty="0" smtClean="0">
                <a:solidFill>
                  <a:schemeClr val="bg2"/>
                </a:solidFill>
              </a:rPr>
              <a:t>05.13.2008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/>
                </a:solidFill>
              </a:rPr>
              <a:t> </a:t>
            </a:r>
            <a:r>
              <a:rPr lang="en-US" sz="2000" b="1" dirty="0" err="1" smtClean="0">
                <a:solidFill>
                  <a:schemeClr val="bg2"/>
                </a:solidFill>
                <a:latin typeface="Corbel" pitchFamily="34" charset="0"/>
              </a:rPr>
              <a:t>richard</a:t>
            </a:r>
            <a:r>
              <a:rPr lang="en-US" sz="2000" b="1" dirty="0" smtClean="0">
                <a:solidFill>
                  <a:schemeClr val="bg2"/>
                </a:solidFill>
                <a:latin typeface="Corbel" pitchFamily="34" charset="0"/>
              </a:rPr>
              <a:t> </a:t>
            </a:r>
            <a:r>
              <a:rPr lang="en-US" sz="2000" b="1" dirty="0" err="1" smtClean="0">
                <a:solidFill>
                  <a:schemeClr val="bg2"/>
                </a:solidFill>
                <a:latin typeface="Corbel" pitchFamily="34" charset="0"/>
              </a:rPr>
              <a:t>seroter</a:t>
            </a:r>
            <a:r>
              <a:rPr lang="en-US" sz="2000" b="1" dirty="0" smtClean="0">
                <a:solidFill>
                  <a:schemeClr val="bg2"/>
                </a:solidFill>
                <a:latin typeface="Corbel" pitchFamily="34" charset="0"/>
              </a:rPr>
              <a:t>                                                                             http://seroter.wordpress.com</a:t>
            </a:r>
            <a:endParaRPr lang="en-US" sz="2000" b="1" dirty="0">
              <a:solidFill>
                <a:schemeClr val="bg2"/>
              </a:solidFill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What’s changed from the BizTalk adapters?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SAP</a:t>
            </a:r>
          </a:p>
          <a:p>
            <a:pPr lvl="1"/>
            <a:r>
              <a:rPr lang="en-US" dirty="0" smtClean="0"/>
              <a:t>Use Unicode version of SAP RFC SDK</a:t>
            </a:r>
          </a:p>
          <a:p>
            <a:pPr lvl="1"/>
            <a:r>
              <a:rPr lang="en-US" dirty="0" smtClean="0"/>
              <a:t>Support for RFC server model</a:t>
            </a:r>
          </a:p>
          <a:p>
            <a:pPr lvl="2"/>
            <a:r>
              <a:rPr lang="en-US" dirty="0" smtClean="0"/>
              <a:t>Implement notification scenarios</a:t>
            </a:r>
          </a:p>
          <a:p>
            <a:pPr lvl="1"/>
            <a:r>
              <a:rPr lang="en-US" dirty="0" smtClean="0"/>
              <a:t>Configure performance settings in bindings</a:t>
            </a:r>
          </a:p>
          <a:p>
            <a:pPr lvl="1"/>
            <a:r>
              <a:rPr lang="en-US" dirty="0" smtClean="0"/>
              <a:t>SAP data provider for the .NET Framework</a:t>
            </a:r>
          </a:p>
          <a:p>
            <a:pPr lvl="1"/>
            <a:r>
              <a:rPr lang="en-US" dirty="0" smtClean="0"/>
              <a:t>BizTalk-specific</a:t>
            </a:r>
          </a:p>
          <a:p>
            <a:pPr lvl="2"/>
            <a:r>
              <a:rPr lang="en-US" dirty="0" smtClean="0"/>
              <a:t>New context properties </a:t>
            </a:r>
          </a:p>
          <a:p>
            <a:pPr lvl="2"/>
            <a:r>
              <a:rPr lang="en-US" dirty="0" smtClean="0"/>
              <a:t>Control flat file parsing instructions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richard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seroter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                                                                            http://seroter.wordpress.com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How do I use the BAP…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… to browse metadata?</a:t>
            </a:r>
          </a:p>
          <a:p>
            <a:r>
              <a:rPr lang="en-US" dirty="0" smtClean="0"/>
              <a:t>Demo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richard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seroter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                                                                            http://seroter.wordpress.com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orbel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2438400"/>
            <a:ext cx="4572000" cy="3931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How do I use the BAP…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… to configure the WCF binding?</a:t>
            </a:r>
          </a:p>
          <a:p>
            <a:r>
              <a:rPr lang="en-US" dirty="0" smtClean="0"/>
              <a:t>Using configuration or code</a:t>
            </a:r>
          </a:p>
          <a:p>
            <a:r>
              <a:rPr lang="en-US" dirty="0" smtClean="0"/>
              <a:t>Demo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richard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seroter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                                                                            http://seroter.wordpress.com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orbe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2895599"/>
            <a:ext cx="4343400" cy="3547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How do I use the BAP…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… to call the adapter using the WCF Service Model?</a:t>
            </a:r>
          </a:p>
          <a:p>
            <a:r>
              <a:rPr lang="en-US" dirty="0" smtClean="0"/>
              <a:t>Demo</a:t>
            </a:r>
          </a:p>
          <a:p>
            <a:r>
              <a:rPr lang="en-US" dirty="0" smtClean="0"/>
              <a:t>Pros/Cons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richard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seroter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                                                                            http://seroter.wordpress.com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orbe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3429000"/>
            <a:ext cx="533400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How do I use the BAP…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… to call the adapter using the WCF Channel Model?</a:t>
            </a:r>
          </a:p>
          <a:p>
            <a:r>
              <a:rPr lang="en-US" dirty="0" smtClean="0"/>
              <a:t>Demo</a:t>
            </a:r>
          </a:p>
          <a:p>
            <a:r>
              <a:rPr lang="en-US" dirty="0" smtClean="0"/>
              <a:t>Pros/Cons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richard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seroter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                                                                            http://seroter.wordpress.com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orbel" pitchFamily="34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2895600"/>
            <a:ext cx="5219700" cy="3458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How do I use the BAP…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… to call the adapter via SOAP services?</a:t>
            </a:r>
          </a:p>
          <a:p>
            <a:r>
              <a:rPr lang="en-US" dirty="0" smtClean="0"/>
              <a:t>Demo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richard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seroter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                                                                            http://seroter.wordpress.com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How do I use the BAP…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… to call the adapter using BizTalk Server?</a:t>
            </a:r>
          </a:p>
          <a:p>
            <a:r>
              <a:rPr lang="en-US" dirty="0" smtClean="0"/>
              <a:t>Demo</a:t>
            </a:r>
          </a:p>
          <a:p>
            <a:r>
              <a:rPr lang="en-US" dirty="0" smtClean="0"/>
              <a:t>Pros/Cons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richard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seroter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                                                                            http://seroter.wordpress.com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orbe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667000"/>
            <a:ext cx="3680696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How do I use the BAP…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… to call the adapter using the .NET Framework Provider?</a:t>
            </a:r>
          </a:p>
          <a:p>
            <a:r>
              <a:rPr lang="en-US" dirty="0" smtClean="0"/>
              <a:t>Demo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richard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seroter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                                                                            http://seroter.wordpress.com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Additional Concepts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REST-based services</a:t>
            </a:r>
          </a:p>
          <a:p>
            <a:r>
              <a:rPr lang="en-US" dirty="0" smtClean="0"/>
              <a:t>Aggregate transactions</a:t>
            </a:r>
          </a:p>
          <a:p>
            <a:r>
              <a:rPr lang="en-US" dirty="0" smtClean="0"/>
              <a:t>Credential management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richard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seroter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                                                                            http://seroter.wordpress.com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How can I get more information?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Microsoft site</a:t>
            </a:r>
          </a:p>
          <a:p>
            <a:r>
              <a:rPr lang="en-US" dirty="0" smtClean="0"/>
              <a:t>Download the evaluation copy</a:t>
            </a:r>
          </a:p>
          <a:p>
            <a:r>
              <a:rPr lang="en-US" dirty="0" smtClean="0"/>
              <a:t>Team blog (http://blogs.msdn.com/adapters)</a:t>
            </a:r>
          </a:p>
          <a:p>
            <a:r>
              <a:rPr lang="en-US" dirty="0" smtClean="0"/>
              <a:t>Channel 9 Video (http://channel9.msdn.com/ShowPost.aspx?PostID=394792)</a:t>
            </a:r>
          </a:p>
          <a:p>
            <a:r>
              <a:rPr lang="en-US" dirty="0" smtClean="0"/>
              <a:t>My blog series on TopXML.com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richard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seroter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                                                                            http://seroter.wordpress.com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Session Goals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the BizTalk Adapter Pack</a:t>
            </a:r>
          </a:p>
          <a:p>
            <a:r>
              <a:rPr lang="en-US" dirty="0" smtClean="0"/>
              <a:t>Review the architecture of the adapters</a:t>
            </a:r>
          </a:p>
          <a:p>
            <a:r>
              <a:rPr lang="en-US" dirty="0" smtClean="0"/>
              <a:t>Identify use cases for the adapters</a:t>
            </a:r>
          </a:p>
          <a:p>
            <a:r>
              <a:rPr lang="en-US" dirty="0" smtClean="0"/>
              <a:t>Identify differences from BizTalk adapters</a:t>
            </a:r>
          </a:p>
          <a:p>
            <a:r>
              <a:rPr lang="en-US" dirty="0" smtClean="0"/>
              <a:t>Look at how to build solutions with the adapters</a:t>
            </a:r>
          </a:p>
          <a:p>
            <a:r>
              <a:rPr lang="en-US" dirty="0" smtClean="0"/>
              <a:t>List resources for those looking for more information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richard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seroter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                                                                            http://seroter.wordpress.com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Q &amp; A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richard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seroter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                                                                            http://seroter.wordpress.com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What is the BizTalk Adapter Pack?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Set of WCF bindings that provide uniform access to LOB and data systems through a variety of programmatic interfaces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richard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seroter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                                                                            http://seroter.wordpress.com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General Features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design time experience</a:t>
            </a:r>
          </a:p>
          <a:p>
            <a:r>
              <a:rPr lang="en-US" dirty="0" smtClean="0"/>
              <a:t>Use of stable LOB client libraries</a:t>
            </a:r>
          </a:p>
          <a:p>
            <a:r>
              <a:rPr lang="en-US" dirty="0" smtClean="0"/>
              <a:t>Choice of programming model</a:t>
            </a:r>
          </a:p>
          <a:p>
            <a:r>
              <a:rPr lang="en-US" dirty="0" smtClean="0"/>
              <a:t>Reusability (host agnostic)</a:t>
            </a:r>
          </a:p>
          <a:p>
            <a:r>
              <a:rPr lang="en-US" dirty="0" smtClean="0"/>
              <a:t>Improvement over BizTalk adapters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richard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seroter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                                                                            http://seroter.wordpress.com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When would I use the adapters?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 data access</a:t>
            </a:r>
          </a:p>
          <a:p>
            <a:pPr lvl="1"/>
            <a:r>
              <a:rPr lang="en-US" dirty="0" smtClean="0"/>
              <a:t>SharePoint</a:t>
            </a:r>
          </a:p>
          <a:p>
            <a:pPr lvl="1"/>
            <a:r>
              <a:rPr lang="en-US" dirty="0" smtClean="0"/>
              <a:t>Custom services, applications</a:t>
            </a:r>
          </a:p>
          <a:p>
            <a:r>
              <a:rPr lang="en-US" dirty="0" smtClean="0"/>
              <a:t>Polling solutions</a:t>
            </a:r>
          </a:p>
          <a:p>
            <a:r>
              <a:rPr lang="en-US" dirty="0" smtClean="0"/>
              <a:t>EAI</a:t>
            </a:r>
          </a:p>
          <a:p>
            <a:r>
              <a:rPr lang="en-US" dirty="0" smtClean="0"/>
              <a:t>ETL (SAP/Siebel) </a:t>
            </a:r>
          </a:p>
          <a:p>
            <a:pPr lvl="1"/>
            <a:r>
              <a:rPr lang="en-US" dirty="0" smtClean="0"/>
              <a:t>Extract only unless a custom SSIS task is written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richard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seroter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                                                                            http://seroter.wordpress.com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What does the architecture look like*?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richard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seroter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                                                                            http://seroter.wordpress.com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orbel" pitchFamily="34" charset="0"/>
            </a:endParaRPr>
          </a:p>
        </p:txBody>
      </p:sp>
      <p:pic>
        <p:nvPicPr>
          <p:cNvPr id="8194" name="Picture 2" descr="Oracle Database adapter architecture diagr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676400"/>
            <a:ext cx="2714742" cy="5029200"/>
          </a:xfrm>
          <a:prstGeom prst="rect">
            <a:avLst/>
          </a:prstGeom>
          <a:noFill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676400"/>
            <a:ext cx="537210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2286000"/>
            <a:ext cx="5257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7800" y="4124325"/>
            <a:ext cx="527685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7315200" y="5791200"/>
            <a:ext cx="1766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Oracle Adapter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What does the architecture look like*?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richard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seroter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                                                                            http://seroter.wordpress.com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orbe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10400" y="5638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Siebel/SAP Adapter</a:t>
            </a:r>
            <a:endParaRPr lang="en-US" dirty="0"/>
          </a:p>
        </p:txBody>
      </p:sp>
      <p:pic>
        <p:nvPicPr>
          <p:cNvPr id="25602" name="Picture 2" descr="Siebel End-to-End Archite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752600"/>
            <a:ext cx="2438400" cy="5001255"/>
          </a:xfrm>
          <a:prstGeom prst="rect">
            <a:avLst/>
          </a:prstGeom>
          <a:noFill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1752600"/>
            <a:ext cx="530542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0200" y="2057400"/>
            <a:ext cx="526732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00200" y="3686175"/>
            <a:ext cx="53340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76400" y="4686300"/>
            <a:ext cx="530542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What’s changed from the BizTalk adapters?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Oracle</a:t>
            </a:r>
          </a:p>
          <a:p>
            <a:pPr lvl="1"/>
            <a:r>
              <a:rPr lang="en-US" dirty="0" smtClean="0"/>
              <a:t>Base library (ODP.NET vs. ODBC)</a:t>
            </a:r>
          </a:p>
          <a:p>
            <a:pPr lvl="1"/>
            <a:r>
              <a:rPr lang="en-US" dirty="0" smtClean="0"/>
              <a:t>Strongly typed polling response</a:t>
            </a:r>
          </a:p>
          <a:p>
            <a:pPr lvl="1"/>
            <a:r>
              <a:rPr lang="en-US" dirty="0" smtClean="0"/>
              <a:t>Functional improvements (REF CURSORS, LOB types, RECORD types)</a:t>
            </a:r>
          </a:p>
          <a:p>
            <a:pPr lvl="1"/>
            <a:r>
              <a:rPr lang="en-US" dirty="0" smtClean="0"/>
              <a:t>Deeper performance configuration control</a:t>
            </a:r>
          </a:p>
          <a:p>
            <a:pPr lvl="1"/>
            <a:r>
              <a:rPr lang="en-US" dirty="0" smtClean="0"/>
              <a:t>Transaction-isolate level designation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richard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seroter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                                                                            http://seroter.wordpress.com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60020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What’s changed from the BizTalk adapters?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Siebel</a:t>
            </a:r>
          </a:p>
          <a:p>
            <a:pPr lvl="1"/>
            <a:r>
              <a:rPr lang="en-US" dirty="0" smtClean="0"/>
              <a:t>Base library (no more Java libraries)</a:t>
            </a:r>
          </a:p>
          <a:p>
            <a:pPr lvl="1"/>
            <a:r>
              <a:rPr lang="en-US" dirty="0" smtClean="0"/>
              <a:t>Support for </a:t>
            </a:r>
            <a:r>
              <a:rPr lang="en-US" dirty="0" err="1" smtClean="0"/>
              <a:t>picklists</a:t>
            </a:r>
            <a:endParaRPr lang="en-US" dirty="0" smtClean="0"/>
          </a:p>
          <a:p>
            <a:pPr lvl="1"/>
            <a:r>
              <a:rPr lang="en-US" dirty="0" smtClean="0"/>
              <a:t>Siebel multi-value links</a:t>
            </a:r>
          </a:p>
          <a:p>
            <a:pPr lvl="1"/>
            <a:r>
              <a:rPr lang="en-US" dirty="0" smtClean="0"/>
              <a:t>Configure performance settings in bindings</a:t>
            </a:r>
          </a:p>
          <a:p>
            <a:pPr lvl="1"/>
            <a:r>
              <a:rPr lang="en-US" dirty="0" smtClean="0"/>
              <a:t>Streaming support</a:t>
            </a:r>
          </a:p>
          <a:p>
            <a:pPr lvl="1"/>
            <a:r>
              <a:rPr lang="en-US" dirty="0" smtClean="0"/>
              <a:t>Siebel data provider for the .NET Framework</a:t>
            </a:r>
          </a:p>
          <a:p>
            <a:pPr lvl="1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4008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richard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</a:t>
            </a:r>
            <a:r>
              <a:rPr lang="en-US" sz="2000" b="1" dirty="0" err="1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seroter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Corbel" pitchFamily="34" charset="0"/>
              </a:rPr>
              <a:t>                                                                             http://seroter.wordpress.com</a:t>
            </a:r>
            <a:endParaRPr lang="en-US" sz="2000" b="1" dirty="0">
              <a:solidFill>
                <a:schemeClr val="bg2">
                  <a:lumMod val="50000"/>
                </a:schemeClr>
              </a:solidFill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2756</TotalTime>
  <Words>654</Words>
  <Application>Microsoft Office PowerPoint</Application>
  <PresentationFormat>On-screen Show (4:3)</PresentationFormat>
  <Paragraphs>124</Paragraphs>
  <Slides>20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BizTalk Adapter Pack</vt:lpstr>
      <vt:lpstr>Session Goals</vt:lpstr>
      <vt:lpstr>What is the BizTalk Adapter Pack?</vt:lpstr>
      <vt:lpstr>General Features</vt:lpstr>
      <vt:lpstr>When would I use the adapters?</vt:lpstr>
      <vt:lpstr>What does the architecture look like*?</vt:lpstr>
      <vt:lpstr>What does the architecture look like*?</vt:lpstr>
      <vt:lpstr>What’s changed from the BizTalk adapters?</vt:lpstr>
      <vt:lpstr>What’s changed from the BizTalk adapters?</vt:lpstr>
      <vt:lpstr>What’s changed from the BizTalk adapters?</vt:lpstr>
      <vt:lpstr>How do I use the BAP…</vt:lpstr>
      <vt:lpstr>How do I use the BAP…</vt:lpstr>
      <vt:lpstr>How do I use the BAP…</vt:lpstr>
      <vt:lpstr>How do I use the BAP…</vt:lpstr>
      <vt:lpstr>How do I use the BAP…</vt:lpstr>
      <vt:lpstr>How do I use the BAP…</vt:lpstr>
      <vt:lpstr>How do I use the BAP…</vt:lpstr>
      <vt:lpstr>Additional Concepts</vt:lpstr>
      <vt:lpstr>How can I get more information?</vt:lpstr>
      <vt:lpstr>Q &amp; A</vt:lpstr>
    </vt:vector>
  </TitlesOfParts>
  <Company>Amgen,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BizTalk Adapter Pack</dc:title>
  <dc:creator>rseroter</dc:creator>
  <cp:lastModifiedBy>rseroter</cp:lastModifiedBy>
  <cp:revision>22</cp:revision>
  <dcterms:created xsi:type="dcterms:W3CDTF">2008-05-07T14:01:09Z</dcterms:created>
  <dcterms:modified xsi:type="dcterms:W3CDTF">2008-05-15T15:02:33Z</dcterms:modified>
</cp:coreProperties>
</file>